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iQoOehFrsw4f+kAtPUmoVSZGZI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779d2964c7_0_4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779d2964c7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934bfe0e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8934bfe0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779d2964c7_0_4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779d2964c7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779d2964c7_0_4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779d2964c7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79d2964c7_0_4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779d2964c7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779d2964c7_0_4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779d2964c7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79d2964c7_0_4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779d2964c7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779d2964c7_0_4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779d2964c7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79d2964c7_0_4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79d2964c7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79d2964c7_0_4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779d2964c7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779d2964c7_0_4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779d2964c7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79d2964c7_0_4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79d2964c7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79d2964c7_0_4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779d2964c7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79d2964c7_0_4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779d2964c7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779d2964c7_0_4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779d2964c7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779d2964c7_0_4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779d2964c7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79d2964c7_0_41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8934bfe0e6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38934bfe0e6_0_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779d2964c7_0_41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79d2964c7_0_42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779d2964c7_0_42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79d2964c7_0_42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779d2964c7_0_43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779d2964c7_0_43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79d2964c7_0_44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779d2964c7_0_44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779d2964c7_0_44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779d2964c7_0_45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779d2964c7_0_45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79d2964c7_0_46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779d2964c7_0_46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79d2964c7_0_46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2025-08-18T16:18:58Z</dcterms:created>
  <dc:creator>Cassia Ribeiro Lago</dc:creator>
</cp:coreProperties>
</file>