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188200" cy="12585700"/>
  <p:notesSz cx="6858000" cy="9144000"/>
  <p:embeddedFontLst>
    <p:embeddedFont>
      <p:font typeface="Montserrat Bold" panose="020B0604020202020204" charset="0"/>
      <p:regular r:id="rId3"/>
    </p:embeddedFont>
    <p:embeddedFont>
      <p:font typeface="Open Sans Bold" panose="020B0604020202020204" charset="0"/>
      <p:regular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2885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6350"/>
            <a:ext cx="7191375" cy="12592050"/>
          </a:xfrm>
          <a:custGeom>
            <a:avLst/>
            <a:gdLst/>
            <a:ahLst/>
            <a:cxnLst/>
            <a:rect l="l" t="t" r="r" b="b"/>
            <a:pathLst>
              <a:path w="7191375" h="12592050">
                <a:moveTo>
                  <a:pt x="0" y="0"/>
                </a:moveTo>
                <a:lnTo>
                  <a:pt x="7191375" y="0"/>
                </a:lnTo>
                <a:lnTo>
                  <a:pt x="7191375" y="12592050"/>
                </a:lnTo>
                <a:lnTo>
                  <a:pt x="0" y="125920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866088" y="2919199"/>
            <a:ext cx="2099612" cy="5382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60"/>
              </a:lnSpc>
            </a:pPr>
            <a:r>
              <a:rPr lang="en-US" sz="3186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TÍTULO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49290" y="3629266"/>
            <a:ext cx="1007269" cy="1787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20"/>
              </a:lnSpc>
            </a:pPr>
            <a:r>
              <a:rPr lang="en-US" sz="1086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AUTORES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925729" y="4039473"/>
            <a:ext cx="1740463" cy="1787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20"/>
              </a:lnSpc>
            </a:pPr>
            <a:r>
              <a:rPr lang="en-US" sz="1086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INSTITUIÇÕES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02805" y="5290836"/>
            <a:ext cx="1262495" cy="1787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20"/>
              </a:lnSpc>
            </a:pPr>
            <a:r>
              <a:rPr lang="en-US" sz="1086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INTRODUÇÃO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96164" y="5290836"/>
            <a:ext cx="1950839" cy="191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20"/>
              </a:lnSpc>
            </a:pPr>
            <a:r>
              <a:rPr lang="en-US" sz="1086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DISCUSSÃO E CONCLUSÃO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56867" y="8401646"/>
            <a:ext cx="3260240" cy="165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80"/>
              </a:lnSpc>
            </a:pPr>
            <a:r>
              <a:rPr lang="en-US" sz="986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RELATO DE CASO OU RELATO DE EXPERIÊNCIA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16032" y="8392121"/>
            <a:ext cx="1249784" cy="191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20"/>
              </a:lnSpc>
            </a:pPr>
            <a:r>
              <a:rPr lang="en-US" sz="1086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PALAVRA-CHAVE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0928" y="9989776"/>
            <a:ext cx="1019994" cy="191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20"/>
              </a:lnSpc>
            </a:pPr>
            <a:r>
              <a:rPr lang="en-US" sz="1086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REFERÊNCIAS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</Words>
  <Application>Microsoft Office PowerPoint</Application>
  <PresentationFormat>Personalizar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Open Sans Bold</vt:lpstr>
      <vt:lpstr>Arial</vt:lpstr>
      <vt:lpstr>Montserrat Bold</vt:lpstr>
      <vt:lpstr>Calibri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dos trabalhos científicos - 1</dc:title>
  <cp:lastModifiedBy>Cassia Ribeiro Lago</cp:lastModifiedBy>
  <cp:revision>2</cp:revision>
  <dcterms:created xsi:type="dcterms:W3CDTF">2006-08-16T00:00:00Z</dcterms:created>
  <dcterms:modified xsi:type="dcterms:W3CDTF">2025-10-10T12:31:06Z</dcterms:modified>
  <dc:identifier>DAG1VJHONMM</dc:identifier>
</cp:coreProperties>
</file>